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3" r:id="rId3"/>
    <p:sldId id="264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445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076645"/>
            <a:ext cx="1655654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Training &amp; Projects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7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257149" y="13094002"/>
            <a:ext cx="18139232" cy="909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2" name="32-Point Star 20">
            <a:extLst>
              <a:ext uri="{FF2B5EF4-FFF2-40B4-BE49-F238E27FC236}">
                <a16:creationId xmlns:a16="http://schemas.microsoft.com/office/drawing/2014/main" id="{032BBD73-1ED2-CDC4-96A4-8C80E1B6584E}"/>
              </a:ext>
            </a:extLst>
          </p:cNvPr>
          <p:cNvSpPr/>
          <p:nvPr/>
        </p:nvSpPr>
        <p:spPr>
          <a:xfrm rot="21243013">
            <a:off x="5733901" y="681299"/>
            <a:ext cx="12421384" cy="11868770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4215FE-8FB0-8B6D-62F0-E11574D9F35A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CEA8A-F7CC-8DFE-E827-C1F6D4106438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8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ED110805-6959-0C47-772C-32BFC4643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E693C-68EB-888B-8B4F-C646E7700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3D71A-9D1C-E5B1-881F-DBD2F6F08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FFD7EE-8534-3D2E-838F-6075BF252DF1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AF4731-616C-DE16-D23A-3845F99EB9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AD7942-734C-C669-0D4B-B7651626346C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14993-A840-916E-ADD4-43B797C4FF55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256DA-75DA-0A19-4C50-484D241C5E97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DD032-368B-2912-13F4-2A2588856EC8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87374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BD3A5-9386-5ECB-D311-2CD57B28896E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3387F-F353-6EF8-B163-AEE6EAE66C46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75A9AB6C-29A7-8569-0B3E-27C15B20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D59D6F-38B1-ED01-D44D-CD325F19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80A51D-12E9-5A0B-D4FB-4087BF647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1A51E7-31FE-E077-62C8-445A020D9666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B98939-34F4-CC49-19E1-22E1A669A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AC8573C-9498-FFDC-0007-F4E7C770491E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BF0D39-5BD1-1DF0-F299-F986E876F819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1686</TotalTime>
  <Words>454</Words>
  <Application>Microsoft Office PowerPoint</Application>
  <PresentationFormat>Custom</PresentationFormat>
  <Paragraphs>67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176</cp:revision>
  <dcterms:created xsi:type="dcterms:W3CDTF">2023-07-28T06:55:57Z</dcterms:created>
  <dcterms:modified xsi:type="dcterms:W3CDTF">2023-08-15T17:07:47Z</dcterms:modified>
</cp:coreProperties>
</file>